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57" r:id="rId4"/>
    <p:sldId id="265" r:id="rId5"/>
    <p:sldId id="263" r:id="rId6"/>
    <p:sldId id="266" r:id="rId7"/>
    <p:sldId id="264" r:id="rId8"/>
    <p:sldId id="280" r:id="rId9"/>
    <p:sldId id="279" r:id="rId10"/>
    <p:sldId id="271" r:id="rId11"/>
    <p:sldId id="278" r:id="rId12"/>
    <p:sldId id="277" r:id="rId13"/>
    <p:sldId id="270" r:id="rId14"/>
    <p:sldId id="261" r:id="rId15"/>
    <p:sldId id="275" r:id="rId16"/>
    <p:sldId id="262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10537-F64F-4291-9538-F0032EDB805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</dgm:pt>
    <dgm:pt modelId="{C197F495-C460-42EF-8ACD-1B5CDB2F43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Times New Roman" pitchFamily="18" charset="0"/>
            </a:rPr>
            <a:t>Инновационные средства</a:t>
          </a: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21D0E8E4-D8FC-40E8-8738-80CA3FC31B0F}" type="parTrans" cxnId="{114006F6-3764-4055-B7FD-271E17393919}">
      <dgm:prSet/>
      <dgm:spPr/>
      <dgm:t>
        <a:bodyPr/>
        <a:lstStyle/>
        <a:p>
          <a:endParaRPr lang="ru-RU"/>
        </a:p>
      </dgm:t>
    </dgm:pt>
    <dgm:pt modelId="{6FAB386B-039E-414C-BF53-6854897B2EDB}" type="sibTrans" cxnId="{114006F6-3764-4055-B7FD-271E17393919}">
      <dgm:prSet/>
      <dgm:spPr/>
      <dgm:t>
        <a:bodyPr/>
        <a:lstStyle/>
        <a:p>
          <a:endParaRPr lang="ru-RU"/>
        </a:p>
      </dgm:t>
    </dgm:pt>
    <dgm:pt modelId="{1341F9C8-BAA7-4DC6-8102-3FF59570D5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Times New Roman" pitchFamily="18" charset="0"/>
            </a:rPr>
            <a:t>Тестирование</a:t>
          </a: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F0C0000B-F969-4ECB-9E3F-E7F2113F2D57}" type="parTrans" cxnId="{C408BC13-9EC0-4922-AD78-A224E247FB8B}">
      <dgm:prSet/>
      <dgm:spPr/>
      <dgm:t>
        <a:bodyPr/>
        <a:lstStyle/>
        <a:p>
          <a:endParaRPr lang="ru-RU"/>
        </a:p>
      </dgm:t>
    </dgm:pt>
    <dgm:pt modelId="{FB72A7BB-D8D0-4BEF-9A3E-62DBC023FD0D}" type="sibTrans" cxnId="{C408BC13-9EC0-4922-AD78-A224E247FB8B}">
      <dgm:prSet/>
      <dgm:spPr/>
      <dgm:t>
        <a:bodyPr/>
        <a:lstStyle/>
        <a:p>
          <a:endParaRPr lang="ru-RU"/>
        </a:p>
      </dgm:t>
    </dgm:pt>
    <dgm:pt modelId="{92CBC97E-0733-4799-BFE8-9C1417E1EB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Times New Roman" pitchFamily="18" charset="0"/>
            </a:rPr>
            <a:t>Учебное портфолио</a:t>
          </a: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12F93292-C80F-496A-A9C9-879E2D0C6F25}" type="parTrans" cxnId="{B29299A8-3CFB-4E16-9113-9D42E19877DA}">
      <dgm:prSet/>
      <dgm:spPr/>
      <dgm:t>
        <a:bodyPr/>
        <a:lstStyle/>
        <a:p>
          <a:endParaRPr lang="ru-RU"/>
        </a:p>
      </dgm:t>
    </dgm:pt>
    <dgm:pt modelId="{2D114057-2DE0-47AE-98F8-F70DE5DA6267}" type="sibTrans" cxnId="{B29299A8-3CFB-4E16-9113-9D42E19877DA}">
      <dgm:prSet/>
      <dgm:spPr/>
      <dgm:t>
        <a:bodyPr/>
        <a:lstStyle/>
        <a:p>
          <a:endParaRPr lang="ru-RU"/>
        </a:p>
      </dgm:t>
    </dgm:pt>
    <dgm:pt modelId="{6D25E3F1-6DE1-4F73-9062-96AC3DBFBE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Times New Roman" pitchFamily="18" charset="0"/>
            </a:rPr>
            <a:t>Модульное тестирование</a:t>
          </a: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28507CB-7AAB-4567-8EF7-7447B5E1843B}" type="parTrans" cxnId="{CC6882AA-4993-451F-A77C-C5DDC1FE93EA}">
      <dgm:prSet/>
      <dgm:spPr/>
      <dgm:t>
        <a:bodyPr/>
        <a:lstStyle/>
        <a:p>
          <a:endParaRPr lang="ru-RU"/>
        </a:p>
      </dgm:t>
    </dgm:pt>
    <dgm:pt modelId="{91D93076-652A-4C50-B8E4-6611802BE6FC}" type="sibTrans" cxnId="{CC6882AA-4993-451F-A77C-C5DDC1FE93EA}">
      <dgm:prSet/>
      <dgm:spPr/>
      <dgm:t>
        <a:bodyPr/>
        <a:lstStyle/>
        <a:p>
          <a:endParaRPr lang="ru-RU"/>
        </a:p>
      </dgm:t>
    </dgm:pt>
    <dgm:pt modelId="{BF6A019A-D7EC-4843-8702-FE470F66DB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Times New Roman" pitchFamily="18" charset="0"/>
            </a:rPr>
            <a:t>Мониторинг качества</a:t>
          </a:r>
        </a:p>
      </dgm:t>
    </dgm:pt>
    <dgm:pt modelId="{3D3AA487-8DC1-4860-AE81-75AAF3E881AE}" type="parTrans" cxnId="{67696B1D-48BF-446D-9AD0-496D449246BB}">
      <dgm:prSet/>
      <dgm:spPr/>
      <dgm:t>
        <a:bodyPr/>
        <a:lstStyle/>
        <a:p>
          <a:endParaRPr lang="ru-RU"/>
        </a:p>
      </dgm:t>
    </dgm:pt>
    <dgm:pt modelId="{3F845889-4986-4A3C-850B-E3253FC7F259}" type="sibTrans" cxnId="{67696B1D-48BF-446D-9AD0-496D449246BB}">
      <dgm:prSet/>
      <dgm:spPr/>
      <dgm:t>
        <a:bodyPr/>
        <a:lstStyle/>
        <a:p>
          <a:endParaRPr lang="ru-RU"/>
        </a:p>
      </dgm:t>
    </dgm:pt>
    <dgm:pt modelId="{D6361434-381E-476B-9CD2-D22F3E1817A9}" type="pres">
      <dgm:prSet presAssocID="{8C810537-F64F-4291-9538-F0032EDB80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5714FE-9BFA-48AA-8989-D518B1FF72DD}" type="pres">
      <dgm:prSet presAssocID="{C197F495-C460-42EF-8ACD-1B5CDB2F430D}" presName="hierRoot1" presStyleCnt="0">
        <dgm:presLayoutVars>
          <dgm:hierBranch val="r"/>
        </dgm:presLayoutVars>
      </dgm:prSet>
      <dgm:spPr/>
    </dgm:pt>
    <dgm:pt modelId="{861D4314-330F-4852-B06F-8B8F209AF287}" type="pres">
      <dgm:prSet presAssocID="{C197F495-C460-42EF-8ACD-1B5CDB2F430D}" presName="rootComposite1" presStyleCnt="0"/>
      <dgm:spPr/>
    </dgm:pt>
    <dgm:pt modelId="{9BAABFC2-C7B6-46A4-B793-B0C6BE4855C0}" type="pres">
      <dgm:prSet presAssocID="{C197F495-C460-42EF-8ACD-1B5CDB2F430D}" presName="rootText1" presStyleLbl="node0" presStyleIdx="0" presStyleCnt="1" custScaleX="308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EA7E7-2B36-4075-B6F5-AD424B32BAF2}" type="pres">
      <dgm:prSet presAssocID="{C197F495-C460-42EF-8ACD-1B5CDB2F43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E38327B-B861-41B3-B7D5-6294CEBB6F0F}" type="pres">
      <dgm:prSet presAssocID="{C197F495-C460-42EF-8ACD-1B5CDB2F430D}" presName="hierChild2" presStyleCnt="0"/>
      <dgm:spPr/>
    </dgm:pt>
    <dgm:pt modelId="{B279A60F-C5BC-457C-9DDC-5185E4E91DC3}" type="pres">
      <dgm:prSet presAssocID="{F0C0000B-F969-4ECB-9E3F-E7F2113F2D57}" presName="Name50" presStyleLbl="parChTrans1D2" presStyleIdx="0" presStyleCnt="4"/>
      <dgm:spPr/>
      <dgm:t>
        <a:bodyPr/>
        <a:lstStyle/>
        <a:p>
          <a:endParaRPr lang="ru-RU"/>
        </a:p>
      </dgm:t>
    </dgm:pt>
    <dgm:pt modelId="{72FED65D-2048-4D11-B4BD-95F56886D9C7}" type="pres">
      <dgm:prSet presAssocID="{1341F9C8-BAA7-4DC6-8102-3FF59570D576}" presName="hierRoot2" presStyleCnt="0">
        <dgm:presLayoutVars>
          <dgm:hierBranch/>
        </dgm:presLayoutVars>
      </dgm:prSet>
      <dgm:spPr/>
    </dgm:pt>
    <dgm:pt modelId="{3D30D756-CFC9-46A1-BDA6-B06B426CAE7D}" type="pres">
      <dgm:prSet presAssocID="{1341F9C8-BAA7-4DC6-8102-3FF59570D576}" presName="rootComposite" presStyleCnt="0"/>
      <dgm:spPr/>
    </dgm:pt>
    <dgm:pt modelId="{E9169C27-692A-4C81-ADE7-1A0B16C997D0}" type="pres">
      <dgm:prSet presAssocID="{1341F9C8-BAA7-4DC6-8102-3FF59570D576}" presName="rootText" presStyleLbl="node2" presStyleIdx="0" presStyleCnt="4" custScaleX="308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1F027-4FB6-4122-A127-FAC4FBE5EB08}" type="pres">
      <dgm:prSet presAssocID="{1341F9C8-BAA7-4DC6-8102-3FF59570D576}" presName="rootConnector" presStyleLbl="node2" presStyleIdx="0" presStyleCnt="4"/>
      <dgm:spPr/>
      <dgm:t>
        <a:bodyPr/>
        <a:lstStyle/>
        <a:p>
          <a:endParaRPr lang="ru-RU"/>
        </a:p>
      </dgm:t>
    </dgm:pt>
    <dgm:pt modelId="{9C36F146-27FD-4F13-8EDE-EA4213CC18EA}" type="pres">
      <dgm:prSet presAssocID="{1341F9C8-BAA7-4DC6-8102-3FF59570D576}" presName="hierChild4" presStyleCnt="0"/>
      <dgm:spPr/>
    </dgm:pt>
    <dgm:pt modelId="{96427243-4856-43B7-8072-AAE670E07CEE}" type="pres">
      <dgm:prSet presAssocID="{1341F9C8-BAA7-4DC6-8102-3FF59570D576}" presName="hierChild5" presStyleCnt="0"/>
      <dgm:spPr/>
    </dgm:pt>
    <dgm:pt modelId="{4F932C1E-7672-4FBC-B6BF-995C1DAF8418}" type="pres">
      <dgm:prSet presAssocID="{E28507CB-7AAB-4567-8EF7-7447B5E1843B}" presName="Name50" presStyleLbl="parChTrans1D2" presStyleIdx="1" presStyleCnt="4"/>
      <dgm:spPr/>
      <dgm:t>
        <a:bodyPr/>
        <a:lstStyle/>
        <a:p>
          <a:endParaRPr lang="ru-RU"/>
        </a:p>
      </dgm:t>
    </dgm:pt>
    <dgm:pt modelId="{7AB85C49-E7E7-49E4-9A79-832699766671}" type="pres">
      <dgm:prSet presAssocID="{6D25E3F1-6DE1-4F73-9062-96AC3DBFBE2C}" presName="hierRoot2" presStyleCnt="0">
        <dgm:presLayoutVars>
          <dgm:hierBranch val="init"/>
        </dgm:presLayoutVars>
      </dgm:prSet>
      <dgm:spPr/>
    </dgm:pt>
    <dgm:pt modelId="{177D0C08-958E-4A63-B80B-D91925A8B0F6}" type="pres">
      <dgm:prSet presAssocID="{6D25E3F1-6DE1-4F73-9062-96AC3DBFBE2C}" presName="rootComposite" presStyleCnt="0"/>
      <dgm:spPr/>
    </dgm:pt>
    <dgm:pt modelId="{40C77025-279A-4279-BFDD-A78AF4C980A2}" type="pres">
      <dgm:prSet presAssocID="{6D25E3F1-6DE1-4F73-9062-96AC3DBFBE2C}" presName="rootText" presStyleLbl="node2" presStyleIdx="1" presStyleCnt="4" custScaleX="308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BCDDA7-5579-4121-80DA-DD676AA36423}" type="pres">
      <dgm:prSet presAssocID="{6D25E3F1-6DE1-4F73-9062-96AC3DBFBE2C}" presName="rootConnector" presStyleLbl="node2" presStyleIdx="1" presStyleCnt="4"/>
      <dgm:spPr/>
      <dgm:t>
        <a:bodyPr/>
        <a:lstStyle/>
        <a:p>
          <a:endParaRPr lang="ru-RU"/>
        </a:p>
      </dgm:t>
    </dgm:pt>
    <dgm:pt modelId="{917D093D-6222-4AF2-B049-99B7D40A9970}" type="pres">
      <dgm:prSet presAssocID="{6D25E3F1-6DE1-4F73-9062-96AC3DBFBE2C}" presName="hierChild4" presStyleCnt="0"/>
      <dgm:spPr/>
    </dgm:pt>
    <dgm:pt modelId="{6A593C43-1FE4-44AC-977D-C3C121F5223B}" type="pres">
      <dgm:prSet presAssocID="{6D25E3F1-6DE1-4F73-9062-96AC3DBFBE2C}" presName="hierChild5" presStyleCnt="0"/>
      <dgm:spPr/>
    </dgm:pt>
    <dgm:pt modelId="{AB4875B3-73A1-455E-8BE4-2A62ACAB47CF}" type="pres">
      <dgm:prSet presAssocID="{3D3AA487-8DC1-4860-AE81-75AAF3E881AE}" presName="Name50" presStyleLbl="parChTrans1D2" presStyleIdx="2" presStyleCnt="4"/>
      <dgm:spPr/>
      <dgm:t>
        <a:bodyPr/>
        <a:lstStyle/>
        <a:p>
          <a:endParaRPr lang="ru-RU"/>
        </a:p>
      </dgm:t>
    </dgm:pt>
    <dgm:pt modelId="{E5B52907-4277-4A4C-8306-8698E906B628}" type="pres">
      <dgm:prSet presAssocID="{BF6A019A-D7EC-4843-8702-FE470F66DB4A}" presName="hierRoot2" presStyleCnt="0">
        <dgm:presLayoutVars>
          <dgm:hierBranch val="init"/>
        </dgm:presLayoutVars>
      </dgm:prSet>
      <dgm:spPr/>
    </dgm:pt>
    <dgm:pt modelId="{8CF278F7-6FB1-4F74-BEEB-08A42FD55168}" type="pres">
      <dgm:prSet presAssocID="{BF6A019A-D7EC-4843-8702-FE470F66DB4A}" presName="rootComposite" presStyleCnt="0"/>
      <dgm:spPr/>
    </dgm:pt>
    <dgm:pt modelId="{E6EE1CDA-6D77-46E3-B631-876BA2B1BADB}" type="pres">
      <dgm:prSet presAssocID="{BF6A019A-D7EC-4843-8702-FE470F66DB4A}" presName="rootText" presStyleLbl="node2" presStyleIdx="2" presStyleCnt="4" custScaleX="308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30C81-FF64-4BB3-97C2-2E8F66D652F6}" type="pres">
      <dgm:prSet presAssocID="{BF6A019A-D7EC-4843-8702-FE470F66DB4A}" presName="rootConnector" presStyleLbl="node2" presStyleIdx="2" presStyleCnt="4"/>
      <dgm:spPr/>
      <dgm:t>
        <a:bodyPr/>
        <a:lstStyle/>
        <a:p>
          <a:endParaRPr lang="ru-RU"/>
        </a:p>
      </dgm:t>
    </dgm:pt>
    <dgm:pt modelId="{6D382274-5187-48C0-88BE-34F8233A8DBF}" type="pres">
      <dgm:prSet presAssocID="{BF6A019A-D7EC-4843-8702-FE470F66DB4A}" presName="hierChild4" presStyleCnt="0"/>
      <dgm:spPr/>
    </dgm:pt>
    <dgm:pt modelId="{4E48FC17-AA28-4234-AFB7-02A1E45D0D77}" type="pres">
      <dgm:prSet presAssocID="{BF6A019A-D7EC-4843-8702-FE470F66DB4A}" presName="hierChild5" presStyleCnt="0"/>
      <dgm:spPr/>
    </dgm:pt>
    <dgm:pt modelId="{0AA4C6FA-72B1-4A61-A764-59A4F0903DDB}" type="pres">
      <dgm:prSet presAssocID="{12F93292-C80F-496A-A9C9-879E2D0C6F25}" presName="Name50" presStyleLbl="parChTrans1D2" presStyleIdx="3" presStyleCnt="4"/>
      <dgm:spPr/>
      <dgm:t>
        <a:bodyPr/>
        <a:lstStyle/>
        <a:p>
          <a:endParaRPr lang="ru-RU"/>
        </a:p>
      </dgm:t>
    </dgm:pt>
    <dgm:pt modelId="{89262124-767D-4DD1-8385-8B7AFB2734AD}" type="pres">
      <dgm:prSet presAssocID="{92CBC97E-0733-4799-BFE8-9C1417E1EB57}" presName="hierRoot2" presStyleCnt="0">
        <dgm:presLayoutVars>
          <dgm:hierBranch/>
        </dgm:presLayoutVars>
      </dgm:prSet>
      <dgm:spPr/>
    </dgm:pt>
    <dgm:pt modelId="{3E0F22AE-45E5-46B6-8778-B001996A0759}" type="pres">
      <dgm:prSet presAssocID="{92CBC97E-0733-4799-BFE8-9C1417E1EB57}" presName="rootComposite" presStyleCnt="0"/>
      <dgm:spPr/>
    </dgm:pt>
    <dgm:pt modelId="{C436C053-6C91-4111-9794-104306E70754}" type="pres">
      <dgm:prSet presAssocID="{92CBC97E-0733-4799-BFE8-9C1417E1EB57}" presName="rootText" presStyleLbl="node2" presStyleIdx="3" presStyleCnt="4" custScaleX="308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D3AB2-E5EC-4B1C-9525-5B907BAC7123}" type="pres">
      <dgm:prSet presAssocID="{92CBC97E-0733-4799-BFE8-9C1417E1EB57}" presName="rootConnector" presStyleLbl="node2" presStyleIdx="3" presStyleCnt="4"/>
      <dgm:spPr/>
      <dgm:t>
        <a:bodyPr/>
        <a:lstStyle/>
        <a:p>
          <a:endParaRPr lang="ru-RU"/>
        </a:p>
      </dgm:t>
    </dgm:pt>
    <dgm:pt modelId="{B2C6305B-684A-437E-9340-532D1240A400}" type="pres">
      <dgm:prSet presAssocID="{92CBC97E-0733-4799-BFE8-9C1417E1EB57}" presName="hierChild4" presStyleCnt="0"/>
      <dgm:spPr/>
    </dgm:pt>
    <dgm:pt modelId="{C8A3B35F-49AB-4144-B45A-9C82514CFB12}" type="pres">
      <dgm:prSet presAssocID="{92CBC97E-0733-4799-BFE8-9C1417E1EB57}" presName="hierChild5" presStyleCnt="0"/>
      <dgm:spPr/>
    </dgm:pt>
    <dgm:pt modelId="{3D2BE058-E6FF-4591-8E6E-94BFA785C378}" type="pres">
      <dgm:prSet presAssocID="{C197F495-C460-42EF-8ACD-1B5CDB2F430D}" presName="hierChild3" presStyleCnt="0"/>
      <dgm:spPr/>
    </dgm:pt>
  </dgm:ptLst>
  <dgm:cxnLst>
    <dgm:cxn modelId="{114006F6-3764-4055-B7FD-271E17393919}" srcId="{8C810537-F64F-4291-9538-F0032EDB805F}" destId="{C197F495-C460-42EF-8ACD-1B5CDB2F430D}" srcOrd="0" destOrd="0" parTransId="{21D0E8E4-D8FC-40E8-8738-80CA3FC31B0F}" sibTransId="{6FAB386B-039E-414C-BF53-6854897B2EDB}"/>
    <dgm:cxn modelId="{58ED57D6-0E86-45BB-8612-086831822D2F}" type="presOf" srcId="{3D3AA487-8DC1-4860-AE81-75AAF3E881AE}" destId="{AB4875B3-73A1-455E-8BE4-2A62ACAB47CF}" srcOrd="0" destOrd="0" presId="urn:microsoft.com/office/officeart/2005/8/layout/orgChart1"/>
    <dgm:cxn modelId="{6A347C29-3AFD-4FC8-A90D-1846184F81B0}" type="presOf" srcId="{E28507CB-7AAB-4567-8EF7-7447B5E1843B}" destId="{4F932C1E-7672-4FBC-B6BF-995C1DAF8418}" srcOrd="0" destOrd="0" presId="urn:microsoft.com/office/officeart/2005/8/layout/orgChart1"/>
    <dgm:cxn modelId="{A3BE3E99-1C2E-4AEB-AFF9-52C541258B7B}" type="presOf" srcId="{6D25E3F1-6DE1-4F73-9062-96AC3DBFBE2C}" destId="{FABCDDA7-5579-4121-80DA-DD676AA36423}" srcOrd="1" destOrd="0" presId="urn:microsoft.com/office/officeart/2005/8/layout/orgChart1"/>
    <dgm:cxn modelId="{C408BC13-9EC0-4922-AD78-A224E247FB8B}" srcId="{C197F495-C460-42EF-8ACD-1B5CDB2F430D}" destId="{1341F9C8-BAA7-4DC6-8102-3FF59570D576}" srcOrd="0" destOrd="0" parTransId="{F0C0000B-F969-4ECB-9E3F-E7F2113F2D57}" sibTransId="{FB72A7BB-D8D0-4BEF-9A3E-62DBC023FD0D}"/>
    <dgm:cxn modelId="{F06DE538-B63C-499A-A806-BB69EBE13F6B}" type="presOf" srcId="{12F93292-C80F-496A-A9C9-879E2D0C6F25}" destId="{0AA4C6FA-72B1-4A61-A764-59A4F0903DDB}" srcOrd="0" destOrd="0" presId="urn:microsoft.com/office/officeart/2005/8/layout/orgChart1"/>
    <dgm:cxn modelId="{02BB9086-00C4-4C01-8A0C-F9C9EAC8CBB4}" type="presOf" srcId="{1341F9C8-BAA7-4DC6-8102-3FF59570D576}" destId="{7521F027-4FB6-4122-A127-FAC4FBE5EB08}" srcOrd="1" destOrd="0" presId="urn:microsoft.com/office/officeart/2005/8/layout/orgChart1"/>
    <dgm:cxn modelId="{CC6882AA-4993-451F-A77C-C5DDC1FE93EA}" srcId="{C197F495-C460-42EF-8ACD-1B5CDB2F430D}" destId="{6D25E3F1-6DE1-4F73-9062-96AC3DBFBE2C}" srcOrd="1" destOrd="0" parTransId="{E28507CB-7AAB-4567-8EF7-7447B5E1843B}" sibTransId="{91D93076-652A-4C50-B8E4-6611802BE6FC}"/>
    <dgm:cxn modelId="{19DF9642-7191-4010-8B0C-39A2ED859688}" type="presOf" srcId="{C197F495-C460-42EF-8ACD-1B5CDB2F430D}" destId="{495EA7E7-2B36-4075-B6F5-AD424B32BAF2}" srcOrd="1" destOrd="0" presId="urn:microsoft.com/office/officeart/2005/8/layout/orgChart1"/>
    <dgm:cxn modelId="{8B1517D4-AFF8-4608-A0A8-AF1B47F95EF7}" type="presOf" srcId="{C197F495-C460-42EF-8ACD-1B5CDB2F430D}" destId="{9BAABFC2-C7B6-46A4-B793-B0C6BE4855C0}" srcOrd="0" destOrd="0" presId="urn:microsoft.com/office/officeart/2005/8/layout/orgChart1"/>
    <dgm:cxn modelId="{B29299A8-3CFB-4E16-9113-9D42E19877DA}" srcId="{C197F495-C460-42EF-8ACD-1B5CDB2F430D}" destId="{92CBC97E-0733-4799-BFE8-9C1417E1EB57}" srcOrd="3" destOrd="0" parTransId="{12F93292-C80F-496A-A9C9-879E2D0C6F25}" sibTransId="{2D114057-2DE0-47AE-98F8-F70DE5DA6267}"/>
    <dgm:cxn modelId="{EB294D1B-5CFD-44E6-AE8E-AFD417C6617F}" type="presOf" srcId="{BF6A019A-D7EC-4843-8702-FE470F66DB4A}" destId="{E6EE1CDA-6D77-46E3-B631-876BA2B1BADB}" srcOrd="0" destOrd="0" presId="urn:microsoft.com/office/officeart/2005/8/layout/orgChart1"/>
    <dgm:cxn modelId="{3738FD2F-7D71-4FB9-A218-27E3173247F5}" type="presOf" srcId="{F0C0000B-F969-4ECB-9E3F-E7F2113F2D57}" destId="{B279A60F-C5BC-457C-9DDC-5185E4E91DC3}" srcOrd="0" destOrd="0" presId="urn:microsoft.com/office/officeart/2005/8/layout/orgChart1"/>
    <dgm:cxn modelId="{C51057C7-010B-405C-9FA7-8287161FC1EB}" type="presOf" srcId="{8C810537-F64F-4291-9538-F0032EDB805F}" destId="{D6361434-381E-476B-9CD2-D22F3E1817A9}" srcOrd="0" destOrd="0" presId="urn:microsoft.com/office/officeart/2005/8/layout/orgChart1"/>
    <dgm:cxn modelId="{67696B1D-48BF-446D-9AD0-496D449246BB}" srcId="{C197F495-C460-42EF-8ACD-1B5CDB2F430D}" destId="{BF6A019A-D7EC-4843-8702-FE470F66DB4A}" srcOrd="2" destOrd="0" parTransId="{3D3AA487-8DC1-4860-AE81-75AAF3E881AE}" sibTransId="{3F845889-4986-4A3C-850B-E3253FC7F259}"/>
    <dgm:cxn modelId="{592B4176-CD96-4770-A8F2-995F951F05E9}" type="presOf" srcId="{1341F9C8-BAA7-4DC6-8102-3FF59570D576}" destId="{E9169C27-692A-4C81-ADE7-1A0B16C997D0}" srcOrd="0" destOrd="0" presId="urn:microsoft.com/office/officeart/2005/8/layout/orgChart1"/>
    <dgm:cxn modelId="{B506A80A-AABD-47AB-B0B7-49C3ED30A78F}" type="presOf" srcId="{6D25E3F1-6DE1-4F73-9062-96AC3DBFBE2C}" destId="{40C77025-279A-4279-BFDD-A78AF4C980A2}" srcOrd="0" destOrd="0" presId="urn:microsoft.com/office/officeart/2005/8/layout/orgChart1"/>
    <dgm:cxn modelId="{1A2DA55C-2A9A-4316-8069-820A3B3532AA}" type="presOf" srcId="{92CBC97E-0733-4799-BFE8-9C1417E1EB57}" destId="{CA1D3AB2-E5EC-4B1C-9525-5B907BAC7123}" srcOrd="1" destOrd="0" presId="urn:microsoft.com/office/officeart/2005/8/layout/orgChart1"/>
    <dgm:cxn modelId="{48770BFF-6776-4F00-B26D-6FB7F4690592}" type="presOf" srcId="{92CBC97E-0733-4799-BFE8-9C1417E1EB57}" destId="{C436C053-6C91-4111-9794-104306E70754}" srcOrd="0" destOrd="0" presId="urn:microsoft.com/office/officeart/2005/8/layout/orgChart1"/>
    <dgm:cxn modelId="{81F61709-D3B7-47D7-98D3-BC053CBEC839}" type="presOf" srcId="{BF6A019A-D7EC-4843-8702-FE470F66DB4A}" destId="{63030C81-FF64-4BB3-97C2-2E8F66D652F6}" srcOrd="1" destOrd="0" presId="urn:microsoft.com/office/officeart/2005/8/layout/orgChart1"/>
    <dgm:cxn modelId="{188105E1-AE64-4D8E-B786-F69989805348}" type="presParOf" srcId="{D6361434-381E-476B-9CD2-D22F3E1817A9}" destId="{475714FE-9BFA-48AA-8989-D518B1FF72DD}" srcOrd="0" destOrd="0" presId="urn:microsoft.com/office/officeart/2005/8/layout/orgChart1"/>
    <dgm:cxn modelId="{6568C35E-8193-4064-96B1-324A3B0DD349}" type="presParOf" srcId="{475714FE-9BFA-48AA-8989-D518B1FF72DD}" destId="{861D4314-330F-4852-B06F-8B8F209AF287}" srcOrd="0" destOrd="0" presId="urn:microsoft.com/office/officeart/2005/8/layout/orgChart1"/>
    <dgm:cxn modelId="{0E81A27C-0872-48E8-A606-149BF413EEE3}" type="presParOf" srcId="{861D4314-330F-4852-B06F-8B8F209AF287}" destId="{9BAABFC2-C7B6-46A4-B793-B0C6BE4855C0}" srcOrd="0" destOrd="0" presId="urn:microsoft.com/office/officeart/2005/8/layout/orgChart1"/>
    <dgm:cxn modelId="{92569777-3DBC-41DC-883B-671EEEA1115B}" type="presParOf" srcId="{861D4314-330F-4852-B06F-8B8F209AF287}" destId="{495EA7E7-2B36-4075-B6F5-AD424B32BAF2}" srcOrd="1" destOrd="0" presId="urn:microsoft.com/office/officeart/2005/8/layout/orgChart1"/>
    <dgm:cxn modelId="{A8DD4DC2-8D8B-4462-A4E0-B1CA3A54911F}" type="presParOf" srcId="{475714FE-9BFA-48AA-8989-D518B1FF72DD}" destId="{0E38327B-B861-41B3-B7D5-6294CEBB6F0F}" srcOrd="1" destOrd="0" presId="urn:microsoft.com/office/officeart/2005/8/layout/orgChart1"/>
    <dgm:cxn modelId="{6D2EB0A3-4252-46FB-BCE0-441B0931BD5A}" type="presParOf" srcId="{0E38327B-B861-41B3-B7D5-6294CEBB6F0F}" destId="{B279A60F-C5BC-457C-9DDC-5185E4E91DC3}" srcOrd="0" destOrd="0" presId="urn:microsoft.com/office/officeart/2005/8/layout/orgChart1"/>
    <dgm:cxn modelId="{61856BB5-19F0-498A-9716-B0EDE8118BBA}" type="presParOf" srcId="{0E38327B-B861-41B3-B7D5-6294CEBB6F0F}" destId="{72FED65D-2048-4D11-B4BD-95F56886D9C7}" srcOrd="1" destOrd="0" presId="urn:microsoft.com/office/officeart/2005/8/layout/orgChart1"/>
    <dgm:cxn modelId="{DC9E3EB3-82F6-4E3D-82DB-0D64BEF0A89A}" type="presParOf" srcId="{72FED65D-2048-4D11-B4BD-95F56886D9C7}" destId="{3D30D756-CFC9-46A1-BDA6-B06B426CAE7D}" srcOrd="0" destOrd="0" presId="urn:microsoft.com/office/officeart/2005/8/layout/orgChart1"/>
    <dgm:cxn modelId="{25DFB984-A594-43E8-80DE-905FD41AC5A9}" type="presParOf" srcId="{3D30D756-CFC9-46A1-BDA6-B06B426CAE7D}" destId="{E9169C27-692A-4C81-ADE7-1A0B16C997D0}" srcOrd="0" destOrd="0" presId="urn:microsoft.com/office/officeart/2005/8/layout/orgChart1"/>
    <dgm:cxn modelId="{6DDDDF4D-DABC-4615-980D-296B7EC1BBF7}" type="presParOf" srcId="{3D30D756-CFC9-46A1-BDA6-B06B426CAE7D}" destId="{7521F027-4FB6-4122-A127-FAC4FBE5EB08}" srcOrd="1" destOrd="0" presId="urn:microsoft.com/office/officeart/2005/8/layout/orgChart1"/>
    <dgm:cxn modelId="{709817D7-A36C-425A-A2CB-CABC7B0E46E2}" type="presParOf" srcId="{72FED65D-2048-4D11-B4BD-95F56886D9C7}" destId="{9C36F146-27FD-4F13-8EDE-EA4213CC18EA}" srcOrd="1" destOrd="0" presId="urn:microsoft.com/office/officeart/2005/8/layout/orgChart1"/>
    <dgm:cxn modelId="{30C9906C-021D-471A-B518-33C9DE02A2E2}" type="presParOf" srcId="{72FED65D-2048-4D11-B4BD-95F56886D9C7}" destId="{96427243-4856-43B7-8072-AAE670E07CEE}" srcOrd="2" destOrd="0" presId="urn:microsoft.com/office/officeart/2005/8/layout/orgChart1"/>
    <dgm:cxn modelId="{EB6FC260-69B6-4EA9-AD78-82056B000694}" type="presParOf" srcId="{0E38327B-B861-41B3-B7D5-6294CEBB6F0F}" destId="{4F932C1E-7672-4FBC-B6BF-995C1DAF8418}" srcOrd="2" destOrd="0" presId="urn:microsoft.com/office/officeart/2005/8/layout/orgChart1"/>
    <dgm:cxn modelId="{0FF704A9-FF51-479F-92F7-0101236AE4C1}" type="presParOf" srcId="{0E38327B-B861-41B3-B7D5-6294CEBB6F0F}" destId="{7AB85C49-E7E7-49E4-9A79-832699766671}" srcOrd="3" destOrd="0" presId="urn:microsoft.com/office/officeart/2005/8/layout/orgChart1"/>
    <dgm:cxn modelId="{B4C11965-8362-458D-A02F-82CC9C583547}" type="presParOf" srcId="{7AB85C49-E7E7-49E4-9A79-832699766671}" destId="{177D0C08-958E-4A63-B80B-D91925A8B0F6}" srcOrd="0" destOrd="0" presId="urn:microsoft.com/office/officeart/2005/8/layout/orgChart1"/>
    <dgm:cxn modelId="{E5E392FE-A49F-4F98-803A-E711AA83024A}" type="presParOf" srcId="{177D0C08-958E-4A63-B80B-D91925A8B0F6}" destId="{40C77025-279A-4279-BFDD-A78AF4C980A2}" srcOrd="0" destOrd="0" presId="urn:microsoft.com/office/officeart/2005/8/layout/orgChart1"/>
    <dgm:cxn modelId="{DF5830F9-3AE3-4450-B4D0-C5D1AA07018A}" type="presParOf" srcId="{177D0C08-958E-4A63-B80B-D91925A8B0F6}" destId="{FABCDDA7-5579-4121-80DA-DD676AA36423}" srcOrd="1" destOrd="0" presId="urn:microsoft.com/office/officeart/2005/8/layout/orgChart1"/>
    <dgm:cxn modelId="{7A30684B-E00D-4C0F-87FA-37AC3CF50B97}" type="presParOf" srcId="{7AB85C49-E7E7-49E4-9A79-832699766671}" destId="{917D093D-6222-4AF2-B049-99B7D40A9970}" srcOrd="1" destOrd="0" presId="urn:microsoft.com/office/officeart/2005/8/layout/orgChart1"/>
    <dgm:cxn modelId="{6BF909BA-3821-4E5B-B632-C3AF40140296}" type="presParOf" srcId="{7AB85C49-E7E7-49E4-9A79-832699766671}" destId="{6A593C43-1FE4-44AC-977D-C3C121F5223B}" srcOrd="2" destOrd="0" presId="urn:microsoft.com/office/officeart/2005/8/layout/orgChart1"/>
    <dgm:cxn modelId="{BAF82F90-6596-4771-9C08-C5786BF7ECDA}" type="presParOf" srcId="{0E38327B-B861-41B3-B7D5-6294CEBB6F0F}" destId="{AB4875B3-73A1-455E-8BE4-2A62ACAB47CF}" srcOrd="4" destOrd="0" presId="urn:microsoft.com/office/officeart/2005/8/layout/orgChart1"/>
    <dgm:cxn modelId="{710DBEB4-B9CA-444B-99C7-737BDA4F9225}" type="presParOf" srcId="{0E38327B-B861-41B3-B7D5-6294CEBB6F0F}" destId="{E5B52907-4277-4A4C-8306-8698E906B628}" srcOrd="5" destOrd="0" presId="urn:microsoft.com/office/officeart/2005/8/layout/orgChart1"/>
    <dgm:cxn modelId="{682E3C30-D798-4C9F-96AC-D4118D3D6B40}" type="presParOf" srcId="{E5B52907-4277-4A4C-8306-8698E906B628}" destId="{8CF278F7-6FB1-4F74-BEEB-08A42FD55168}" srcOrd="0" destOrd="0" presId="urn:microsoft.com/office/officeart/2005/8/layout/orgChart1"/>
    <dgm:cxn modelId="{2692C7BB-A96F-4E4B-B520-70467EC54F9F}" type="presParOf" srcId="{8CF278F7-6FB1-4F74-BEEB-08A42FD55168}" destId="{E6EE1CDA-6D77-46E3-B631-876BA2B1BADB}" srcOrd="0" destOrd="0" presId="urn:microsoft.com/office/officeart/2005/8/layout/orgChart1"/>
    <dgm:cxn modelId="{AF126752-4100-43B5-A1C2-9CC548FB37B5}" type="presParOf" srcId="{8CF278F7-6FB1-4F74-BEEB-08A42FD55168}" destId="{63030C81-FF64-4BB3-97C2-2E8F66D652F6}" srcOrd="1" destOrd="0" presId="urn:microsoft.com/office/officeart/2005/8/layout/orgChart1"/>
    <dgm:cxn modelId="{7156BC95-372C-4B91-BACF-AD423D5C533B}" type="presParOf" srcId="{E5B52907-4277-4A4C-8306-8698E906B628}" destId="{6D382274-5187-48C0-88BE-34F8233A8DBF}" srcOrd="1" destOrd="0" presId="urn:microsoft.com/office/officeart/2005/8/layout/orgChart1"/>
    <dgm:cxn modelId="{33E8E29F-A75A-4880-8CDE-394EF85D9674}" type="presParOf" srcId="{E5B52907-4277-4A4C-8306-8698E906B628}" destId="{4E48FC17-AA28-4234-AFB7-02A1E45D0D77}" srcOrd="2" destOrd="0" presId="urn:microsoft.com/office/officeart/2005/8/layout/orgChart1"/>
    <dgm:cxn modelId="{7BC83C9D-9CA3-4C70-BB25-5151826B7B79}" type="presParOf" srcId="{0E38327B-B861-41B3-B7D5-6294CEBB6F0F}" destId="{0AA4C6FA-72B1-4A61-A764-59A4F0903DDB}" srcOrd="6" destOrd="0" presId="urn:microsoft.com/office/officeart/2005/8/layout/orgChart1"/>
    <dgm:cxn modelId="{F88E7BBD-A7B1-493F-B9A7-3081D09BEBC0}" type="presParOf" srcId="{0E38327B-B861-41B3-B7D5-6294CEBB6F0F}" destId="{89262124-767D-4DD1-8385-8B7AFB2734AD}" srcOrd="7" destOrd="0" presId="urn:microsoft.com/office/officeart/2005/8/layout/orgChart1"/>
    <dgm:cxn modelId="{A99E529B-2D58-43ED-93C6-8740C996FAB6}" type="presParOf" srcId="{89262124-767D-4DD1-8385-8B7AFB2734AD}" destId="{3E0F22AE-45E5-46B6-8778-B001996A0759}" srcOrd="0" destOrd="0" presId="urn:microsoft.com/office/officeart/2005/8/layout/orgChart1"/>
    <dgm:cxn modelId="{BFF3A2D5-DC9C-47E8-A4F9-45C83FE04EB5}" type="presParOf" srcId="{3E0F22AE-45E5-46B6-8778-B001996A0759}" destId="{C436C053-6C91-4111-9794-104306E70754}" srcOrd="0" destOrd="0" presId="urn:microsoft.com/office/officeart/2005/8/layout/orgChart1"/>
    <dgm:cxn modelId="{BE2D480C-920D-4265-9685-5E52A6910057}" type="presParOf" srcId="{3E0F22AE-45E5-46B6-8778-B001996A0759}" destId="{CA1D3AB2-E5EC-4B1C-9525-5B907BAC7123}" srcOrd="1" destOrd="0" presId="urn:microsoft.com/office/officeart/2005/8/layout/orgChart1"/>
    <dgm:cxn modelId="{03A954A9-D8A8-425F-B71C-32AE09C97CFC}" type="presParOf" srcId="{89262124-767D-4DD1-8385-8B7AFB2734AD}" destId="{B2C6305B-684A-437E-9340-532D1240A400}" srcOrd="1" destOrd="0" presId="urn:microsoft.com/office/officeart/2005/8/layout/orgChart1"/>
    <dgm:cxn modelId="{8A21F72A-AF6B-4AB7-9C04-8CA1EA423A85}" type="presParOf" srcId="{89262124-767D-4DD1-8385-8B7AFB2734AD}" destId="{C8A3B35F-49AB-4144-B45A-9C82514CFB12}" srcOrd="2" destOrd="0" presId="urn:microsoft.com/office/officeart/2005/8/layout/orgChart1"/>
    <dgm:cxn modelId="{242728E5-5A3B-4426-AA9D-87CCD4292770}" type="presParOf" srcId="{475714FE-9BFA-48AA-8989-D518B1FF72DD}" destId="{3D2BE058-E6FF-4591-8E6E-94BFA785C3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4C6FA-72B1-4A61-A764-59A4F0903DDB}">
      <dsp:nvSpPr>
        <dsp:cNvPr id="0" name=""/>
        <dsp:cNvSpPr/>
      </dsp:nvSpPr>
      <dsp:spPr>
        <a:xfrm>
          <a:off x="1138024" y="959532"/>
          <a:ext cx="888564" cy="496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309"/>
              </a:lnTo>
              <a:lnTo>
                <a:pt x="888564" y="49693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875B3-73A1-455E-8BE4-2A62ACAB47CF}">
      <dsp:nvSpPr>
        <dsp:cNvPr id="0" name=""/>
        <dsp:cNvSpPr/>
      </dsp:nvSpPr>
      <dsp:spPr>
        <a:xfrm>
          <a:off x="1138024" y="959532"/>
          <a:ext cx="888564" cy="360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066"/>
              </a:lnTo>
              <a:lnTo>
                <a:pt x="888564" y="3607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32C1E-7672-4FBC-B6BF-995C1DAF8418}">
      <dsp:nvSpPr>
        <dsp:cNvPr id="0" name=""/>
        <dsp:cNvSpPr/>
      </dsp:nvSpPr>
      <dsp:spPr>
        <a:xfrm>
          <a:off x="1138024" y="959532"/>
          <a:ext cx="888564" cy="224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23"/>
              </a:lnTo>
              <a:lnTo>
                <a:pt x="888564" y="22448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9A60F-C5BC-457C-9DDC-5185E4E91DC3}">
      <dsp:nvSpPr>
        <dsp:cNvPr id="0" name=""/>
        <dsp:cNvSpPr/>
      </dsp:nvSpPr>
      <dsp:spPr>
        <a:xfrm>
          <a:off x="1138024" y="959532"/>
          <a:ext cx="888564" cy="88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580"/>
              </a:lnTo>
              <a:lnTo>
                <a:pt x="888564" y="8825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ABFC2-C7B6-46A4-B793-B0C6BE4855C0}">
      <dsp:nvSpPr>
        <dsp:cNvPr id="0" name=""/>
        <dsp:cNvSpPr/>
      </dsp:nvSpPr>
      <dsp:spPr>
        <a:xfrm>
          <a:off x="545648" y="206"/>
          <a:ext cx="5923762" cy="9593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0" i="0" u="none" strike="noStrike" kern="1200" cap="none" normalizeH="0" baseline="0" smtClean="0">
              <a:ln/>
              <a:effectLst/>
              <a:latin typeface="Times New Roman" pitchFamily="18" charset="0"/>
            </a:rPr>
            <a:t>Инновационные средства</a:t>
          </a:r>
          <a:endParaRPr kumimoji="0" lang="ru-RU" sz="4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45648" y="206"/>
        <a:ext cx="5923762" cy="959326"/>
      </dsp:txXfrm>
    </dsp:sp>
    <dsp:sp modelId="{E9169C27-692A-4C81-ADE7-1A0B16C997D0}">
      <dsp:nvSpPr>
        <dsp:cNvPr id="0" name=""/>
        <dsp:cNvSpPr/>
      </dsp:nvSpPr>
      <dsp:spPr>
        <a:xfrm>
          <a:off x="2026589" y="1362449"/>
          <a:ext cx="5923762" cy="9593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0" i="0" u="none" strike="noStrike" kern="1200" cap="none" normalizeH="0" baseline="0" smtClean="0">
              <a:ln/>
              <a:effectLst/>
              <a:latin typeface="Times New Roman" pitchFamily="18" charset="0"/>
            </a:rPr>
            <a:t>Тестирование</a:t>
          </a:r>
          <a:endParaRPr kumimoji="0" lang="ru-RU" sz="4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026589" y="1362449"/>
        <a:ext cx="5923762" cy="959326"/>
      </dsp:txXfrm>
    </dsp:sp>
    <dsp:sp modelId="{40C77025-279A-4279-BFDD-A78AF4C980A2}">
      <dsp:nvSpPr>
        <dsp:cNvPr id="0" name=""/>
        <dsp:cNvSpPr/>
      </dsp:nvSpPr>
      <dsp:spPr>
        <a:xfrm>
          <a:off x="2026589" y="2724692"/>
          <a:ext cx="5923762" cy="9593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0" i="0" u="none" strike="noStrike" kern="1200" cap="none" normalizeH="0" baseline="0" smtClean="0">
              <a:ln/>
              <a:effectLst/>
              <a:latin typeface="Times New Roman" pitchFamily="18" charset="0"/>
            </a:rPr>
            <a:t>Модульное тестирование</a:t>
          </a:r>
          <a:endParaRPr kumimoji="0" lang="ru-RU" sz="4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026589" y="2724692"/>
        <a:ext cx="5923762" cy="959326"/>
      </dsp:txXfrm>
    </dsp:sp>
    <dsp:sp modelId="{E6EE1CDA-6D77-46E3-B631-876BA2B1BADB}">
      <dsp:nvSpPr>
        <dsp:cNvPr id="0" name=""/>
        <dsp:cNvSpPr/>
      </dsp:nvSpPr>
      <dsp:spPr>
        <a:xfrm>
          <a:off x="2026589" y="4086936"/>
          <a:ext cx="5923762" cy="9593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Мониторинг качества</a:t>
          </a:r>
        </a:p>
      </dsp:txBody>
      <dsp:txXfrm>
        <a:off x="2026589" y="4086936"/>
        <a:ext cx="5923762" cy="959326"/>
      </dsp:txXfrm>
    </dsp:sp>
    <dsp:sp modelId="{C436C053-6C91-4111-9794-104306E70754}">
      <dsp:nvSpPr>
        <dsp:cNvPr id="0" name=""/>
        <dsp:cNvSpPr/>
      </dsp:nvSpPr>
      <dsp:spPr>
        <a:xfrm>
          <a:off x="2026589" y="5449179"/>
          <a:ext cx="5923762" cy="9593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0" i="0" u="none" strike="noStrike" kern="1200" cap="none" normalizeH="0" baseline="0" smtClean="0">
              <a:ln/>
              <a:effectLst/>
              <a:latin typeface="Times New Roman" pitchFamily="18" charset="0"/>
            </a:rPr>
            <a:t>Учебное портфолио</a:t>
          </a:r>
          <a:endParaRPr kumimoji="0" lang="ru-RU" sz="4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026589" y="5449179"/>
        <a:ext cx="5923762" cy="959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4D5E-0AD7-4EDE-9F9D-BFCE7F2B05EB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4B6F-DC27-4E6B-A613-D18B0691C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BC44-A939-4C81-BECE-32CE1046358D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005E-E7D1-4B56-BF9D-8D047CB88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07B6-B2FD-4E66-933B-C88CDCB8DA09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1BD6-C08E-47A1-AF46-E431E20CE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AA5C4-5505-47C7-BD7D-A4E9162DAFE6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6F0C-5F7B-4875-A797-361A9DC3D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21B-0CC5-4C8D-BD66-D74BF8D8A2A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678-98AE-4003-A384-493B3AF21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A8CA-EDC8-4A42-BE8D-711757D01808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759F-C30C-4CC0-8E37-65335EB6C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E9B8-15DC-47F7-8DF5-66937471DD26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93AF-491F-4138-9806-578F7FD2D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5A96-7786-44DA-9BCC-55C984BAF8F4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ED43-4FFF-49FF-A71A-BF05FCAF0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248B-9646-4AB2-ACAB-21ED5822A88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45C7-0789-42CD-980C-1DFDB129C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982-C7AD-4A8E-B63B-B8D7168048C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B397-95BD-434E-B774-CA81A9F5A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9FAA-DB2D-49AC-B58B-65F3E54EB56B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18B9-A779-4BC4-A18D-803BE532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3A6C-43F0-4496-8B62-4314D7DEE3F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323E-633C-4F14-867F-1E9B0E723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8B1FE9-6B69-41FB-B794-C524B630CC7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D2E7F3-D196-447E-A05D-8DF9C6017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rigantina.07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-diagnostics.mathvaz.ru/" TargetMode="External"/><Relationship Id="rId7" Type="http://schemas.openxmlformats.org/officeDocument/2006/relationships/hyperlink" Target="http://school-collection.ed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ru/db/portal/sites/res_page.htm-&#1086;&#1073;&#1088;&#1072;&#1079;&#1086;&#1074;&#1072;&#1090;&#1077;&#1083;&#1083;&#1100;&#1085;&#1099;&#1077;" TargetMode="External"/><Relationship Id="rId5" Type="http://schemas.openxmlformats.org/officeDocument/2006/relationships/hyperlink" Target="http://files.school-collection.edu.ru/dlrstore/0d7957b8-9a26-47ce-bf2a-c55408a1df24/9_7.swf" TargetMode="External"/><Relationship Id="rId4" Type="http://schemas.openxmlformats.org/officeDocument/2006/relationships/hyperlink" Target="http://www.diagtest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rigantina.07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50825" y="1773238"/>
            <a:ext cx="8713788" cy="201771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Интерактивные технологии оценивания образовательных результатов 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в подростковой </a:t>
            </a:r>
            <a:r>
              <a:rPr lang="ru-RU" sz="3200" dirty="0" smtClean="0">
                <a:latin typeface="Times New Roman" pitchFamily="18" charset="0"/>
              </a:rPr>
              <a:t>школе</a:t>
            </a:r>
            <a:endParaRPr lang="ru-RU" sz="3200" dirty="0" smtClean="0">
              <a:latin typeface="Times New Roman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4213" y="476250"/>
            <a:ext cx="7416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ОТДЕЛ  ПО ОБРАЗОВАНИЮ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АДМИНИСТРАЦИИ ГОРОДА ЗАРИНСКА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«ЛИЦЕЙ « БРИГАНТИНА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700338" y="6021388"/>
            <a:ext cx="2735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Заринск </a:t>
            </a:r>
          </a:p>
          <a:p>
            <a:pPr algn="ctr"/>
            <a:r>
              <a:rPr lang="ru-RU"/>
              <a:t>2014</a:t>
            </a:r>
          </a:p>
        </p:txBody>
      </p:sp>
      <p:pic>
        <p:nvPicPr>
          <p:cNvPr id="28678" name="Picture 2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97425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5"/>
          <p:cNvSpPr>
            <a:spLocks noChangeArrowheads="1"/>
          </p:cNvSpPr>
          <p:nvPr/>
        </p:nvSpPr>
        <p:spPr bwMode="gray">
          <a:xfrm>
            <a:off x="5148263" y="4797425"/>
            <a:ext cx="37449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Пяткова Екатерина Ильинична, 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тьютор стажерской практики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4"/>
              </a:rPr>
              <a:t>brigantina.07@mail.ru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Т.8-(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385-95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-08-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52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Дистанционное тестирование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4" descr="logo_mood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519616" cy="63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381875" cy="693737"/>
          </a:xfrm>
        </p:spPr>
        <p:txBody>
          <a:bodyPr/>
          <a:lstStyle/>
          <a:p>
            <a:pPr algn="ctr"/>
            <a:r>
              <a:rPr lang="ru-RU" sz="3200" smtClean="0"/>
              <a:t>Результаты теста «Файлы»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8568"/>
          <a:stretch>
            <a:fillRect/>
          </a:stretch>
        </p:blipFill>
        <p:spPr>
          <a:xfrm>
            <a:off x="251520" y="908050"/>
            <a:ext cx="8496944" cy="568930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800228" cy="60153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9741" t="23344" r="10526" b="57092"/>
          <a:stretch>
            <a:fillRect/>
          </a:stretch>
        </p:blipFill>
        <p:spPr bwMode="auto">
          <a:xfrm>
            <a:off x="0" y="1124744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Модульное тестирование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6903" t="22461" r="19839" b="16201"/>
          <a:stretch>
            <a:fillRect/>
          </a:stretch>
        </p:blipFill>
        <p:spPr bwMode="auto">
          <a:xfrm>
            <a:off x="0" y="2636912"/>
            <a:ext cx="49955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6903" t="19531" r="18191" b="21598"/>
          <a:stretch>
            <a:fillRect/>
          </a:stretch>
        </p:blipFill>
        <p:spPr bwMode="auto">
          <a:xfrm>
            <a:off x="4932040" y="2708920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Учебное портфолио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Коллекция,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отбор и анализ образцов и продуктов учебно-познавательной деятельности обучаемого.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целенаправленной,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систематической 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непрерывной оценки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самооценки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учебных результатов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учащегося.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379" t="23625" r="57184" b="33555"/>
          <a:stretch>
            <a:fillRect/>
          </a:stretch>
        </p:blipFill>
        <p:spPr bwMode="auto">
          <a:xfrm>
            <a:off x="4355976" y="2492896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 знаний учащихся через «Сетевой город»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1181" t="28054" r="42419" b="21743"/>
          <a:stretch>
            <a:fillRect/>
          </a:stretch>
        </p:blipFill>
        <p:spPr bwMode="auto">
          <a:xfrm>
            <a:off x="683568" y="1196752"/>
            <a:ext cx="7452320" cy="5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Интернет - ресурсы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196975"/>
            <a:ext cx="7931150" cy="49291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hlinkClick r:id="rId3"/>
              </a:rPr>
              <a:t>http</a:t>
            </a:r>
            <a:r>
              <a:rPr lang="ru-RU" dirty="0" smtClean="0">
                <a:latin typeface="Times New Roman" pitchFamily="18" charset="0"/>
                <a:hlinkClick r:id="rId3"/>
              </a:rPr>
              <a:t>:</a:t>
            </a:r>
            <a:r>
              <a:rPr lang="en-US" dirty="0" smtClean="0">
                <a:latin typeface="Times New Roman" pitchFamily="18" charset="0"/>
                <a:hlinkClick r:id="rId3"/>
              </a:rPr>
              <a:t>//m-diagnostics.mathvaz.ru/</a:t>
            </a:r>
            <a:endParaRPr lang="ru-RU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hlinkClick r:id="rId4"/>
              </a:rPr>
              <a:t>http</a:t>
            </a:r>
            <a:r>
              <a:rPr lang="ru-RU" dirty="0" smtClean="0">
                <a:latin typeface="Times New Roman" pitchFamily="18" charset="0"/>
                <a:hlinkClick r:id="rId4"/>
              </a:rPr>
              <a:t>:</a:t>
            </a:r>
            <a:r>
              <a:rPr lang="en-US" dirty="0" smtClean="0">
                <a:latin typeface="Times New Roman" pitchFamily="18" charset="0"/>
                <a:hlinkClick r:id="rId4"/>
              </a:rPr>
              <a:t>//www.diagtest.ru/</a:t>
            </a:r>
            <a:r>
              <a:rPr lang="ru-RU" dirty="0" smtClean="0">
                <a:latin typeface="Times New Roman" pitchFamily="18" charset="0"/>
              </a:rPr>
              <a:t>     -математика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files.school-collection.edu.ru/dlrstore/0d7957b8-9a26-47ce-bf2a-c55408a1df24/9_7.swf</a:t>
            </a:r>
            <a:r>
              <a:rPr lang="ru-RU" u="sng" dirty="0" smtClean="0"/>
              <a:t> -информатика</a:t>
            </a:r>
            <a:endParaRPr lang="ru-RU" dirty="0"/>
          </a:p>
          <a:p>
            <a:r>
              <a:rPr lang="en-US" u="sng" dirty="0" smtClean="0">
                <a:hlinkClick r:id="rId6"/>
              </a:rPr>
              <a:t>http://www.edu.ru/db/portal/sites/res_page.htm</a:t>
            </a:r>
            <a:r>
              <a:rPr lang="ru-RU" u="sng" dirty="0" smtClean="0">
                <a:hlinkClick r:id="rId6"/>
              </a:rPr>
              <a:t>-</a:t>
            </a:r>
            <a:r>
              <a:rPr lang="ru-RU" u="sng" dirty="0" err="1" smtClean="0">
                <a:hlinkClick r:id="rId6"/>
              </a:rPr>
              <a:t>образователльные</a:t>
            </a:r>
            <a:r>
              <a:rPr lang="ru-RU" u="sng" dirty="0" smtClean="0"/>
              <a:t> ресурсы по всем предметам </a:t>
            </a:r>
            <a:r>
              <a:rPr lang="ru-RU" dirty="0" smtClean="0"/>
              <a:t> </a:t>
            </a:r>
          </a:p>
          <a:p>
            <a:r>
              <a:rPr lang="en-US" b="1" u="sng" dirty="0" smtClean="0">
                <a:hlinkClick r:id="rId7"/>
              </a:rPr>
              <a:t>http</a:t>
            </a:r>
            <a:r>
              <a:rPr lang="ru-RU" b="1" u="sng" dirty="0" smtClean="0">
                <a:hlinkClick r:id="rId7"/>
              </a:rPr>
              <a:t>://</a:t>
            </a:r>
            <a:r>
              <a:rPr lang="en-US" b="1" u="sng" dirty="0" smtClean="0">
                <a:hlinkClick r:id="rId7"/>
              </a:rPr>
              <a:t>school</a:t>
            </a:r>
            <a:r>
              <a:rPr lang="ru-RU" b="1" u="sng" dirty="0" smtClean="0">
                <a:hlinkClick r:id="rId7"/>
              </a:rPr>
              <a:t>-</a:t>
            </a:r>
            <a:r>
              <a:rPr lang="en-US" b="1" u="sng" dirty="0" smtClean="0">
                <a:hlinkClick r:id="rId7"/>
              </a:rPr>
              <a:t>collection</a:t>
            </a:r>
            <a:r>
              <a:rPr lang="ru-RU" b="1" u="sng" dirty="0" smtClean="0">
                <a:hlinkClick r:id="rId7"/>
              </a:rPr>
              <a:t>.</a:t>
            </a:r>
            <a:r>
              <a:rPr lang="en-US" b="1" u="sng" dirty="0" err="1" smtClean="0">
                <a:hlinkClick r:id="rId7"/>
              </a:rPr>
              <a:t>edu</a:t>
            </a:r>
            <a:r>
              <a:rPr lang="ru-RU" b="1" u="sng" dirty="0" smtClean="0">
                <a:hlinkClick r:id="rId7"/>
              </a:rPr>
              <a:t>.</a:t>
            </a:r>
            <a:r>
              <a:rPr lang="en-US" b="1" u="sng" dirty="0" smtClean="0">
                <a:hlinkClick r:id="rId7"/>
              </a:rPr>
              <a:t>ru</a:t>
            </a:r>
            <a:r>
              <a:rPr lang="ru-RU" b="1" u="sng" dirty="0" smtClean="0">
                <a:hlinkClick r:id="rId7"/>
              </a:rPr>
              <a:t>/</a:t>
            </a:r>
            <a:r>
              <a:rPr lang="en-US" b="1" dirty="0" smtClean="0"/>
              <a:t> </a:t>
            </a:r>
            <a:r>
              <a:rPr lang="ru-RU" b="1" dirty="0" smtClean="0"/>
              <a:t>-тренажеры по всем предметам</a:t>
            </a: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gia9kl.mathvaz.ru</a:t>
            </a:r>
            <a:r>
              <a:rPr lang="ru-RU" dirty="0" smtClean="0">
                <a:latin typeface="Times New Roman" pitchFamily="18" charset="0"/>
              </a:rPr>
              <a:t>-математика</a:t>
            </a:r>
            <a:endParaRPr lang="en-US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50825" y="1773238"/>
            <a:ext cx="8713788" cy="2017712"/>
          </a:xfrm>
        </p:spPr>
        <p:txBody>
          <a:bodyPr/>
          <a:lstStyle/>
          <a:p>
            <a:r>
              <a:rPr lang="ru-RU" sz="40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Интерактивные технологии оценивания образовательных результатов 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в подростковой </a:t>
            </a:r>
            <a:r>
              <a:rPr lang="ru-RU" sz="3200" smtClean="0">
                <a:latin typeface="Times New Roman" pitchFamily="18" charset="0"/>
              </a:rPr>
              <a:t>школе</a:t>
            </a:r>
            <a:endParaRPr lang="ru-RU" sz="3200" smtClean="0">
              <a:latin typeface="Times New Roman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4213" y="476250"/>
            <a:ext cx="7416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ОТДЕЛ  ПО ОБРАЗОВАНИЮ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АДМИНИСТРАЦИИ ГОРОДА ЗАРИНСКА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«ЛИЦЕЙ « БРИГАНТИНА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700338" y="6021388"/>
            <a:ext cx="2735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Заринск </a:t>
            </a:r>
          </a:p>
          <a:p>
            <a:pPr algn="ctr"/>
            <a:r>
              <a:rPr lang="ru-RU"/>
              <a:t>2014</a:t>
            </a:r>
          </a:p>
        </p:txBody>
      </p:sp>
      <p:pic>
        <p:nvPicPr>
          <p:cNvPr id="28678" name="Picture 2" descr="http://standart.edu.ru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97425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5"/>
          <p:cNvSpPr>
            <a:spLocks noChangeArrowheads="1"/>
          </p:cNvSpPr>
          <p:nvPr/>
        </p:nvSpPr>
        <p:spPr bwMode="gray">
          <a:xfrm>
            <a:off x="5148263" y="4797425"/>
            <a:ext cx="37449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Пяткова Екатерина Ильинична, 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тьютор стажерской практики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4"/>
              </a:rPr>
              <a:t>brigantina.07@mail.ru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Т.8-(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385-95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-08-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52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395536" y="188640"/>
          <a:ext cx="8496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24743"/>
            <a:ext cx="8569325" cy="5183981"/>
          </a:xfrm>
        </p:spPr>
      </p:pic>
      <p:sp>
        <p:nvSpPr>
          <p:cNvPr id="4" name="Прямоугольник 3"/>
          <p:cNvSpPr/>
          <p:nvPr/>
        </p:nvSpPr>
        <p:spPr>
          <a:xfrm>
            <a:off x="2843808" y="188640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Дистанционное тестирование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8569325" cy="5916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Диагностика класса</a:t>
            </a:r>
          </a:p>
        </p:txBody>
      </p:sp>
      <p:pic>
        <p:nvPicPr>
          <p:cNvPr id="16386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475" y="1071563"/>
            <a:ext cx="8655050" cy="558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2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Успеваемость ученика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86423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Диагностика класса</a:t>
            </a:r>
          </a:p>
        </p:txBody>
      </p:sp>
      <p:pic>
        <p:nvPicPr>
          <p:cNvPr id="19458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84" t="4410" r="7437" b="29410"/>
          <a:stretch>
            <a:fillRect/>
          </a:stretch>
        </p:blipFill>
        <p:spPr>
          <a:xfrm>
            <a:off x="250825" y="981075"/>
            <a:ext cx="864235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607" t="23344" r="30016" b="16118"/>
          <a:stretch>
            <a:fillRect/>
          </a:stretch>
        </p:blipFill>
        <p:spPr bwMode="auto">
          <a:xfrm>
            <a:off x="611560" y="332656"/>
            <a:ext cx="78488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8990" b="9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688" t="24820" r="14069" b="19071"/>
          <a:stretch>
            <a:fillRect/>
          </a:stretch>
        </p:blipFill>
        <p:spPr bwMode="auto">
          <a:xfrm>
            <a:off x="899592" y="404664"/>
            <a:ext cx="73448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153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Интерактивные технологии оценивания образовательных результатов  в подростковой школе</vt:lpstr>
      <vt:lpstr>Презентация PowerPoint</vt:lpstr>
      <vt:lpstr>Презентация PowerPoint</vt:lpstr>
      <vt:lpstr>Презентация PowerPoint</vt:lpstr>
      <vt:lpstr>Диагностика класса</vt:lpstr>
      <vt:lpstr>Презентация PowerPoint</vt:lpstr>
      <vt:lpstr>Диагностика класса</vt:lpstr>
      <vt:lpstr>Презентация PowerPoint</vt:lpstr>
      <vt:lpstr>Презентация PowerPoint</vt:lpstr>
      <vt:lpstr>Дистанционное тестирование </vt:lpstr>
      <vt:lpstr>Результаты теста «Файлы»</vt:lpstr>
      <vt:lpstr>Презентация PowerPoint</vt:lpstr>
      <vt:lpstr>Презентация PowerPoint</vt:lpstr>
      <vt:lpstr>Учебное портфолио</vt:lpstr>
      <vt:lpstr>Контроль знаний учащихся через «Сетевой город»</vt:lpstr>
      <vt:lpstr>Интернет - ресурсы</vt:lpstr>
      <vt:lpstr> Интерактивные технологии оценивания образовательных результатов  в подростковой школе</vt:lpstr>
    </vt:vector>
  </TitlesOfParts>
  <Company>Школа№5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 Пяткова Е.И.</dc:creator>
  <cp:lastModifiedBy>User</cp:lastModifiedBy>
  <cp:revision>82</cp:revision>
  <dcterms:created xsi:type="dcterms:W3CDTF">2014-04-11T08:25:44Z</dcterms:created>
  <dcterms:modified xsi:type="dcterms:W3CDTF">2014-04-15T09:50:14Z</dcterms:modified>
</cp:coreProperties>
</file>